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9604950"/>
  <p:notesSz cx="6858000" cy="9144000"/>
  <p:defaultTextStyle>
    <a:defPPr>
      <a:defRPr lang="pt-BR"/>
    </a:defPPr>
    <a:lvl1pPr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1pPr>
    <a:lvl2pPr marL="2057400" indent="-16002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2pPr>
    <a:lvl3pPr marL="4114800" indent="-32004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3pPr>
    <a:lvl4pPr marL="6172200" indent="-48006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4pPr>
    <a:lvl5pPr marL="8229600" indent="-64008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96" y="24"/>
      </p:cViewPr>
      <p:guideLst>
        <p:guide orient="horz" pos="12474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2303212"/>
            <a:ext cx="27543443" cy="848939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2442805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240A9-CD6C-4C6C-93BC-2CF855FF6CC6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9B09D-FC96-44E1-840D-DBD6B93098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AAF5E-A85B-42D2-A89D-6062E86574D0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967AE-486C-4142-9C54-7D128AABCD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9700" y="2117769"/>
            <a:ext cx="5468186" cy="4505063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5154" y="2117769"/>
            <a:ext cx="15864485" cy="4505063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97-A60C-458D-843E-1F2C45FD45EC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BBBBC-D4D8-456B-832D-63507E7959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A688-F5F6-48EB-AB4D-A2F7AC849714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2E4DB-E4B6-4D5C-A678-076E02C177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5449849"/>
            <a:ext cx="27543443" cy="786598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6786273"/>
            <a:ext cx="27543443" cy="86635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0B996-2DB1-4E44-ACD2-6255D9005A93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F5A1D-CE0F-4AAB-9F3C-069B07C4C4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5154" y="12321542"/>
            <a:ext cx="10666333" cy="3484686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421555" y="12321542"/>
            <a:ext cx="10666333" cy="3484686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61580-3B20-440F-8977-E123343ECF64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49A41-1379-46A4-9B9D-D49F403671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586034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8865276"/>
            <a:ext cx="14317416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2559902"/>
            <a:ext cx="14317416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8865276"/>
            <a:ext cx="14323039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2559902"/>
            <a:ext cx="14323039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9048-33A7-4E03-827D-3886961951AA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3758B-C3B8-44AB-B8C0-6FF5BCF63C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1BF17-AD91-4DA2-A184-FD8E8A8368FA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A6700-1654-4FC2-B644-E2BFEE2141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700D6-1225-4027-B393-E186D4CD960D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AB255-4BA7-4477-8C48-E574DA5621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576865"/>
            <a:ext cx="10660710" cy="671083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576867"/>
            <a:ext cx="18114766" cy="33801729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8287706"/>
            <a:ext cx="10660710" cy="27090890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940AD-1C0D-47AD-883B-97B207F3869E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02B0-30BF-40F4-9EBE-68E98F9AD6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7723467"/>
            <a:ext cx="19442430" cy="327291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538774"/>
            <a:ext cx="19442430" cy="2376297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0996380"/>
            <a:ext cx="19442430" cy="464807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C9D09-1F97-4F3E-BEDE-89B6AEB8EF16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434DC-D4EA-4A4F-B566-CC92137F94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585913"/>
            <a:ext cx="29162375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9240838"/>
            <a:ext cx="29162375" cy="261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36707763"/>
            <a:ext cx="7559675" cy="210820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0D3904-CEBD-4D93-814C-B7FF6F67E6C7}" type="datetimeFigureOut">
              <a:rPr lang="pt-BR"/>
              <a:pPr>
                <a:defRPr/>
              </a:pPr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36707763"/>
            <a:ext cx="10261600" cy="210820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36707763"/>
            <a:ext cx="7559675" cy="210820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E10C70-B6D0-44BB-97D6-015062B4EB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1"/>
          <p:cNvSpPr>
            <a:spLocks noGrp="1"/>
          </p:cNvSpPr>
          <p:nvPr>
            <p:ph type="ctrTitle"/>
          </p:nvPr>
        </p:nvSpPr>
        <p:spPr>
          <a:xfrm>
            <a:off x="1260473" y="4683328"/>
            <a:ext cx="29019499" cy="2288330"/>
          </a:xfrm>
        </p:spPr>
        <p:txBody>
          <a:bodyPr/>
          <a:lstStyle/>
          <a:p>
            <a:pPr algn="l" eaLnBrk="1" hangingPunct="1"/>
            <a:r>
              <a:rPr lang="pt-BR" altLang="pt-BR" sz="6600" dirty="0" smtClean="0">
                <a:latin typeface="Arial" charset="0"/>
                <a:cs typeface="Arial" charset="0"/>
              </a:rPr>
              <a:t/>
            </a:r>
            <a:br>
              <a:rPr lang="pt-BR" altLang="pt-BR" sz="6600" dirty="0" smtClean="0">
                <a:latin typeface="Arial" charset="0"/>
                <a:cs typeface="Arial" charset="0"/>
              </a:rPr>
            </a:br>
            <a:r>
              <a:rPr lang="pt-BR" altLang="pt-BR" sz="6600" dirty="0">
                <a:latin typeface="Arial" charset="0"/>
                <a:cs typeface="Arial" charset="0"/>
              </a:rPr>
              <a:t/>
            </a:r>
            <a:br>
              <a:rPr lang="pt-BR" altLang="pt-BR" sz="6600" dirty="0">
                <a:latin typeface="Arial" charset="0"/>
                <a:cs typeface="Arial" charset="0"/>
              </a:rPr>
            </a:br>
            <a:r>
              <a:rPr lang="pt-BR" altLang="pt-BR" sz="6600" dirty="0" smtClean="0">
                <a:latin typeface="Arial" charset="0"/>
                <a:cs typeface="Arial" charset="0"/>
              </a:rPr>
              <a:t/>
            </a:r>
            <a:br>
              <a:rPr lang="pt-BR" altLang="pt-BR" sz="6600" dirty="0" smtClean="0">
                <a:latin typeface="Arial" charset="0"/>
                <a:cs typeface="Arial" charset="0"/>
              </a:rPr>
            </a:br>
            <a:r>
              <a:rPr lang="pt-BR" altLang="pt-BR" sz="6600" dirty="0" smtClean="0">
                <a:latin typeface="Arial" charset="0"/>
                <a:cs typeface="Arial" charset="0"/>
              </a:rPr>
              <a:t/>
            </a:r>
            <a:br>
              <a:rPr lang="pt-BR" altLang="pt-BR" sz="6600" dirty="0" smtClean="0">
                <a:latin typeface="Arial" charset="0"/>
                <a:cs typeface="Arial" charset="0"/>
              </a:rPr>
            </a:br>
            <a:r>
              <a:rPr lang="pt-BR" altLang="pt-BR" sz="6600" dirty="0" smtClean="0">
                <a:latin typeface="Arial" charset="0"/>
                <a:cs typeface="Arial" charset="0"/>
              </a:rPr>
              <a:t>Título do Trabalho com letras grandes para ser lido a até 3 metros de distância (Sugestão: Fonte Arial, tamanho 90). Texto centralizado</a:t>
            </a:r>
            <a:r>
              <a:rPr lang="pt-BR" altLang="pt-BR" sz="6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 O pôster deve ter, obrigatoriamente, dimensão 90 x 120cm. Inserir fotografias fica a critério do autor(es) do trabalho.</a:t>
            </a:r>
            <a:r>
              <a:rPr lang="pt-BR" altLang="pt-BR" sz="9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pt-BR" altLang="pt-BR" sz="9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pt-BR" sz="9600" dirty="0"/>
              <a:t/>
            </a:r>
            <a:br>
              <a:rPr lang="pt-BR" sz="9600" dirty="0"/>
            </a:br>
            <a:endParaRPr lang="pt-BR" altLang="pt-BR" sz="9000" dirty="0" smtClean="0">
              <a:latin typeface="Arial" charset="0"/>
              <a:cs typeface="Arial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426" y="9101874"/>
            <a:ext cx="29235398" cy="4537075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7000" dirty="0" smtClean="0">
                <a:latin typeface="Arial" pitchFamily="34" charset="0"/>
                <a:cs typeface="Arial" pitchFamily="34" charset="0"/>
              </a:rPr>
              <a:t>Nomes completos dos autores na mesma ordem que está no resumo com letras grandes para ser lido a até 2 metros de distância (Sugestão:  Fonte Arial, tamanho70). Texto justificado. Deve ser mudado a se adaptar a área e suas necessidades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7000" dirty="0" smtClean="0">
                <a:latin typeface="Arial" pitchFamily="34" charset="0"/>
                <a:cs typeface="Arial" pitchFamily="34" charset="0"/>
              </a:rPr>
              <a:t>Email do primeiro autor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7000" dirty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7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1582738" y="15995440"/>
            <a:ext cx="13898562" cy="1368425"/>
          </a:xfrm>
          <a:prstGeom prst="roundRect">
            <a:avLst/>
          </a:prstGeom>
          <a:solidFill>
            <a:srgbClr val="FFFF00"/>
          </a:solidFill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</a:p>
        </p:txBody>
      </p:sp>
      <p:sp>
        <p:nvSpPr>
          <p:cNvPr id="2054" name="CaixaDeTexto 4"/>
          <p:cNvSpPr txBox="1">
            <a:spLocks noChangeArrowheads="1"/>
          </p:cNvSpPr>
          <p:nvPr/>
        </p:nvSpPr>
        <p:spPr bwMode="auto">
          <a:xfrm>
            <a:off x="1584325" y="18309290"/>
            <a:ext cx="138969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altLang="pt-BR" sz="4000" dirty="0">
                <a:cs typeface="Arial" charset="0"/>
              </a:rPr>
              <a:t>Escreva aqui seu objetivo, justificativa e problemática, caso tenha sido um trabalho de campo. Use a fonte com tamanho que possa ser lido a até 1 metro de distância (Sugestão: Fonte Arial, tamanho 40). Podem ser utilizados tabelas, gráficos, figuras e diagramas, só não esqueça de fazer a citação do autor, caso os elementos não sejam do próprio autor do trabalho. </a:t>
            </a:r>
          </a:p>
          <a:p>
            <a:pPr algn="just"/>
            <a:r>
              <a:rPr lang="pt-BR" altLang="pt-BR" sz="4000" dirty="0">
                <a:cs typeface="Arial" charset="0"/>
              </a:rPr>
              <a:t>...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1260473" y="23686152"/>
            <a:ext cx="13681075" cy="1368425"/>
          </a:xfrm>
          <a:prstGeom prst="roundRect">
            <a:avLst/>
          </a:prstGeom>
          <a:solidFill>
            <a:srgbClr val="FFFF00"/>
          </a:solidFill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Metodologia</a:t>
            </a:r>
          </a:p>
        </p:txBody>
      </p:sp>
      <p:sp>
        <p:nvSpPr>
          <p:cNvPr id="2056" name="CaixaDeTexto 6"/>
          <p:cNvSpPr txBox="1">
            <a:spLocks noChangeArrowheads="1"/>
          </p:cNvSpPr>
          <p:nvPr/>
        </p:nvSpPr>
        <p:spPr bwMode="auto">
          <a:xfrm>
            <a:off x="1368424" y="25750627"/>
            <a:ext cx="134651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altLang="pt-BR" sz="4000" dirty="0">
                <a:cs typeface="Arial" charset="0"/>
              </a:rPr>
              <a:t>Escreva aqui seu texto. Você pode subdividi-lo conforme ache necessário, (por exemplo: participantes, instrumentos e procedimentos). Esta parte pode ser escrita através de tópicos. Use a fonte com tamanho que possa ser lido a até 1 metro de distância (Sugestão: Fonte Arial, tamanho 40). </a:t>
            </a:r>
          </a:p>
          <a:p>
            <a:pPr algn="just"/>
            <a:r>
              <a:rPr lang="pt-BR" altLang="pt-BR" sz="4000" dirty="0">
                <a:cs typeface="Arial" charset="0"/>
              </a:rPr>
              <a:t>...</a:t>
            </a:r>
          </a:p>
        </p:txBody>
      </p:sp>
      <p:sp>
        <p:nvSpPr>
          <p:cNvPr id="2057" name="CaixaDeTexto 8"/>
          <p:cNvSpPr txBox="1">
            <a:spLocks noChangeArrowheads="1"/>
          </p:cNvSpPr>
          <p:nvPr/>
        </p:nvSpPr>
        <p:spPr bwMode="auto">
          <a:xfrm>
            <a:off x="1090468" y="32385219"/>
            <a:ext cx="135382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altLang="pt-BR" sz="4000" dirty="0">
                <a:cs typeface="Arial" charset="0"/>
              </a:rPr>
              <a:t>Escreva aqui a discussão dos resultados da pesquisa. Use a fonte com tamanho que possa ser lido a até 1 metro de distância (Sugestão: Fonte Arial, tamanho 40). </a:t>
            </a:r>
          </a:p>
          <a:p>
            <a:pPr algn="just"/>
            <a:r>
              <a:rPr lang="pt-BR" altLang="pt-BR" sz="4000" dirty="0">
                <a:cs typeface="Arial" charset="0"/>
              </a:rPr>
              <a:t>...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152525" y="30656432"/>
            <a:ext cx="13896975" cy="1368425"/>
          </a:xfrm>
          <a:prstGeom prst="roundRect">
            <a:avLst/>
          </a:prstGeom>
          <a:solidFill>
            <a:srgbClr val="FFFF00"/>
          </a:solidFill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Problematização/Discussão</a:t>
            </a:r>
            <a:endParaRPr lang="pt-BR" sz="8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7154263" y="21442363"/>
            <a:ext cx="13898563" cy="1368425"/>
          </a:xfrm>
          <a:prstGeom prst="roundRect">
            <a:avLst/>
          </a:prstGeom>
          <a:solidFill>
            <a:srgbClr val="FFFF00"/>
          </a:solidFill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</a:p>
        </p:txBody>
      </p:sp>
      <p:sp>
        <p:nvSpPr>
          <p:cNvPr id="2060" name="CaixaDeTexto 11"/>
          <p:cNvSpPr txBox="1">
            <a:spLocks noChangeArrowheads="1"/>
          </p:cNvSpPr>
          <p:nvPr/>
        </p:nvSpPr>
        <p:spPr bwMode="auto">
          <a:xfrm>
            <a:off x="16994188" y="23906931"/>
            <a:ext cx="13609637" cy="1486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altLang="pt-BR" sz="4000" dirty="0">
                <a:cs typeface="Arial" charset="0"/>
              </a:rPr>
              <a:t>Todos os trabalhos que foram citados devem constar nas referências. As referências devem estar de acordo com as </a:t>
            </a:r>
            <a:r>
              <a:rPr lang="pt-BR" altLang="pt-BR" sz="4000" dirty="0" err="1">
                <a:cs typeface="Arial" charset="0"/>
              </a:rPr>
              <a:t>nomas</a:t>
            </a:r>
            <a:r>
              <a:rPr lang="pt-BR" altLang="pt-BR" sz="4000" dirty="0">
                <a:cs typeface="Arial" charset="0"/>
              </a:rPr>
              <a:t> da ABNT. Use a fonte com tamanho que possa ser lido a até 1 metro de distância (Sugestão: Fonte Arial, tamanho 40). </a:t>
            </a:r>
          </a:p>
          <a:p>
            <a:pPr algn="just"/>
            <a:r>
              <a:rPr lang="pt-BR" altLang="pt-BR" sz="4000" dirty="0">
                <a:cs typeface="Arial" charset="0"/>
              </a:rPr>
              <a:t>De acordo com as normas da ABNT, as referências devem:</a:t>
            </a:r>
          </a:p>
          <a:p>
            <a:pPr algn="just"/>
            <a:r>
              <a:rPr lang="pt-BR" altLang="pt-BR" sz="4000" dirty="0">
                <a:cs typeface="Arial" charset="0"/>
              </a:rPr>
              <a:t>Estar alinhadas somente à margem esquerda;</a:t>
            </a:r>
          </a:p>
          <a:p>
            <a:pPr algn="just"/>
            <a:r>
              <a:rPr lang="pt-BR" altLang="pt-BR" sz="4000" dirty="0">
                <a:cs typeface="Arial" charset="0"/>
              </a:rPr>
              <a:t>Ser digitadas em espaçamento simples;</a:t>
            </a:r>
          </a:p>
          <a:p>
            <a:pPr algn="just"/>
            <a:r>
              <a:rPr lang="pt-BR" altLang="pt-BR" sz="4000" dirty="0">
                <a:cs typeface="Arial" charset="0"/>
              </a:rPr>
              <a:t>Estar separadas entre si por uma linha;</a:t>
            </a:r>
          </a:p>
          <a:p>
            <a:pPr algn="just"/>
            <a:r>
              <a:rPr lang="pt-BR" altLang="pt-BR" sz="4000" dirty="0">
                <a:cs typeface="Arial" charset="0"/>
              </a:rPr>
              <a:t>Estar em ordem alfabética (quando se opta por colocá-las no final do capítulo ou do trabalho);</a:t>
            </a:r>
          </a:p>
          <a:p>
            <a:pPr algn="just"/>
            <a:r>
              <a:rPr lang="pt-BR" altLang="pt-BR" sz="4000" dirty="0">
                <a:cs typeface="Arial" charset="0"/>
              </a:rPr>
              <a:t>O título da obra pode ser apresentado em negrito, itálico ou sublinhado.</a:t>
            </a:r>
          </a:p>
          <a:p>
            <a:pPr algn="just"/>
            <a:r>
              <a:rPr lang="pt-BR" altLang="pt-BR" sz="4000" b="1" dirty="0">
                <a:cs typeface="Arial" charset="0"/>
              </a:rPr>
              <a:t>Exemplo de referência de livro:</a:t>
            </a:r>
          </a:p>
          <a:p>
            <a:pPr algn="just"/>
            <a:r>
              <a:rPr lang="pt-BR" altLang="pt-BR" sz="4000" dirty="0">
                <a:cs typeface="Arial" charset="0"/>
              </a:rPr>
              <a:t>FUENTES, D.; MALLOY-DINIZ, L. F.; CAMARGO, C. H. P. </a:t>
            </a:r>
            <a:r>
              <a:rPr lang="pt-BR" altLang="pt-BR" sz="4000" b="1" dirty="0" err="1">
                <a:cs typeface="Arial" charset="0"/>
              </a:rPr>
              <a:t>Neuropsicologia</a:t>
            </a:r>
            <a:r>
              <a:rPr lang="pt-BR" altLang="pt-BR" sz="4000" b="1" dirty="0">
                <a:cs typeface="Arial" charset="0"/>
              </a:rPr>
              <a:t>:</a:t>
            </a:r>
            <a:r>
              <a:rPr lang="pt-BR" altLang="pt-BR" sz="4000" dirty="0">
                <a:cs typeface="Arial" charset="0"/>
              </a:rPr>
              <a:t> Teoria e Prática. 2. ed. Porto Alegre: Artmed, 2014</a:t>
            </a:r>
          </a:p>
          <a:p>
            <a:pPr algn="just"/>
            <a:r>
              <a:rPr lang="pt-BR" altLang="pt-BR" sz="4000" dirty="0">
                <a:cs typeface="Arial" charset="0"/>
              </a:rPr>
              <a:t>Exemplo de referência de artigo publicado em revista científica (periódico):</a:t>
            </a:r>
          </a:p>
          <a:p>
            <a:pPr algn="just"/>
            <a:r>
              <a:rPr lang="pt-BR" altLang="pt-BR" sz="4000" dirty="0">
                <a:cs typeface="Arial" charset="0"/>
              </a:rPr>
              <a:t>DITTRICH, A. Psicologia organizacional e globalização: os desafios da reestruturação produtiva. Revista </a:t>
            </a:r>
            <a:r>
              <a:rPr lang="pt-BR" altLang="pt-BR" sz="4000" b="1" dirty="0">
                <a:cs typeface="Arial" charset="0"/>
              </a:rPr>
              <a:t>Psicologia Ciência e Profissão</a:t>
            </a:r>
            <a:r>
              <a:rPr lang="pt-BR" altLang="pt-BR" sz="4000" dirty="0">
                <a:cs typeface="Arial" charset="0"/>
              </a:rPr>
              <a:t>, v. 19, n. 1, p.  50 – 65, 1999.</a:t>
            </a:r>
          </a:p>
          <a:p>
            <a:pPr algn="just"/>
            <a:r>
              <a:rPr lang="pt-BR" altLang="pt-BR" sz="4000" dirty="0">
                <a:cs typeface="Arial" charset="0"/>
              </a:rPr>
              <a:t>Para maiores informações consulte seu professor e os livro s de metodologia disponíveis na biblioteca.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6922749" y="15815094"/>
            <a:ext cx="13896975" cy="1366837"/>
          </a:xfrm>
          <a:prstGeom prst="roundRect">
            <a:avLst/>
          </a:prstGeom>
          <a:solidFill>
            <a:srgbClr val="FFFF00"/>
          </a:solidFill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</a:p>
        </p:txBody>
      </p:sp>
      <p:sp>
        <p:nvSpPr>
          <p:cNvPr id="2062" name="CaixaDeTexto 13"/>
          <p:cNvSpPr txBox="1">
            <a:spLocks noChangeArrowheads="1"/>
          </p:cNvSpPr>
          <p:nvPr/>
        </p:nvSpPr>
        <p:spPr bwMode="auto">
          <a:xfrm>
            <a:off x="17138650" y="17670714"/>
            <a:ext cx="134651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altLang="pt-BR" sz="4000" dirty="0">
                <a:cs typeface="Arial" charset="0"/>
              </a:rPr>
              <a:t>Escreva aqui seu texto, caso tenha. Podem ser utilizados gráficos, tabelas, figuras e diagramas. Esta parte pode ser escrita através de tópicos ou podem ser utilizados só ilustrações. Use a fonte com tamanho que possa ser lido a até 1 metro de distância (Sugestão: Fonte Arial, tamanho 40). </a:t>
            </a:r>
          </a:p>
          <a:p>
            <a:pPr algn="just"/>
            <a:r>
              <a:rPr lang="pt-BR" altLang="pt-BR" sz="4000" dirty="0">
                <a:cs typeface="Arial" charset="0"/>
              </a:rPr>
              <a:t>...</a:t>
            </a:r>
          </a:p>
        </p:txBody>
      </p:sp>
      <p:pic>
        <p:nvPicPr>
          <p:cNvPr id="19" name="Imagem 18" descr="C:\Users\fatima.costa\Downloads\cabeçalh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3" y="422896"/>
            <a:ext cx="29095701" cy="3567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494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    Título do Trabalho com letras grandes para ser lido a até 3 metros de distância (Sugestão: Fonte Arial, tamanho 90). Texto centralizado. O pôster deve ter, obrigatoriamente, dimensão 90 x 120cm. Inserir fotografias fica a critério do autor(es) do trabalho.  </vt:lpstr>
    </vt:vector>
  </TitlesOfParts>
  <Company>Faculdade Esuda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 com letras grandes para ser lido a até 3 metros de distância (Sugestão: Fonte Arial, tamanho 90). Texto centralizado.</dc:title>
  <dc:creator>aline.lacerda</dc:creator>
  <cp:lastModifiedBy>Fátima Costa</cp:lastModifiedBy>
  <cp:revision>22</cp:revision>
  <dcterms:created xsi:type="dcterms:W3CDTF">2014-06-26T21:33:53Z</dcterms:created>
  <dcterms:modified xsi:type="dcterms:W3CDTF">2025-09-17T16:41:45Z</dcterms:modified>
</cp:coreProperties>
</file>