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7828" y="4542126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Título do trabalho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60228" y="4960137"/>
            <a:ext cx="3450772" cy="1463040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Participantes:</a:t>
            </a:r>
          </a:p>
          <a:p>
            <a:r>
              <a:rPr lang="pt-BR" sz="2000" b="1" dirty="0" smtClean="0"/>
              <a:t>1.</a:t>
            </a:r>
          </a:p>
          <a:p>
            <a:r>
              <a:rPr lang="pt-BR" sz="2000" b="1" dirty="0" smtClean="0"/>
              <a:t>2.</a:t>
            </a:r>
          </a:p>
          <a:p>
            <a:r>
              <a:rPr lang="pt-BR" sz="2000" b="1" dirty="0" smtClean="0"/>
              <a:t>3.</a:t>
            </a:r>
            <a:endParaRPr lang="pt-BR" sz="20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2B08DF4-319E-449E-B2A3-2A75936A27F3}"/>
              </a:ext>
            </a:extLst>
          </p:cNvPr>
          <p:cNvPicPr/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5371" y="6179625"/>
            <a:ext cx="568688" cy="635438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8" name="Imagem 7" descr="C:\Users\fatima.costa\Downloads\cabeçalh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93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918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r="1104" b="51923"/>
          <a:stretch/>
        </p:blipFill>
        <p:spPr bwMode="auto">
          <a:xfrm>
            <a:off x="0" y="0"/>
            <a:ext cx="12192000" cy="1306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96834" y="1423851"/>
            <a:ext cx="105939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endParaRPr lang="pt-BR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pt-BR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</a:p>
          <a:p>
            <a:r>
              <a:rPr lang="pt-BR" sz="2800" b="1" dirty="0" smtClean="0">
                <a:latin typeface="Times New Roman" panose="02020603050405020304" pitchFamily="18" charset="0"/>
              </a:rPr>
              <a:t>4.</a:t>
            </a:r>
          </a:p>
          <a:p>
            <a:r>
              <a:rPr lang="pt-BR" sz="2800" b="1" dirty="0" smtClean="0">
                <a:latin typeface="Times New Roman" panose="02020603050405020304" pitchFamily="18" charset="0"/>
              </a:rPr>
              <a:t>5.</a:t>
            </a: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B08DF4-319E-449E-B2A3-2A75936A27F3}"/>
              </a:ext>
            </a:extLst>
          </p:cNvPr>
          <p:cNvPicPr/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5371" y="6179625"/>
            <a:ext cx="568688" cy="635438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5" name="Imagem 4" descr="C:\Users\fatima.costa\Downloads\cabeçalh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93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94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r="1104" b="51923"/>
          <a:stretch/>
        </p:blipFill>
        <p:spPr bwMode="auto">
          <a:xfrm>
            <a:off x="0" y="0"/>
            <a:ext cx="12192000" cy="1306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96834" y="1423851"/>
            <a:ext cx="105939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endParaRPr lang="pt-BR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pt-BR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</a:p>
          <a:p>
            <a:r>
              <a:rPr lang="pt-BR" sz="2800" b="1" dirty="0" smtClean="0">
                <a:latin typeface="Times New Roman" panose="02020603050405020304" pitchFamily="18" charset="0"/>
              </a:rPr>
              <a:t>4.</a:t>
            </a:r>
          </a:p>
          <a:p>
            <a:r>
              <a:rPr lang="pt-BR" sz="2800" b="1" dirty="0" smtClean="0">
                <a:latin typeface="Times New Roman" panose="02020603050405020304" pitchFamily="18" charset="0"/>
              </a:rPr>
              <a:t>5.</a:t>
            </a: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B08DF4-319E-449E-B2A3-2A75936A27F3}"/>
              </a:ext>
            </a:extLst>
          </p:cNvPr>
          <p:cNvPicPr/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5371" y="6179625"/>
            <a:ext cx="568688" cy="635438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5" name="Imagem 4" descr="C:\Users\fatima.costa\Downloads\cabeçalh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93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11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r="1104" b="51923"/>
          <a:stretch/>
        </p:blipFill>
        <p:spPr bwMode="auto">
          <a:xfrm>
            <a:off x="0" y="0"/>
            <a:ext cx="12192000" cy="1306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96834" y="1423851"/>
            <a:ext cx="105939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endParaRPr lang="pt-BR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pt-BR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</a:p>
          <a:p>
            <a:r>
              <a:rPr lang="pt-BR" sz="2800" b="1" dirty="0" smtClean="0">
                <a:latin typeface="Times New Roman" panose="02020603050405020304" pitchFamily="18" charset="0"/>
              </a:rPr>
              <a:t>4.</a:t>
            </a:r>
          </a:p>
          <a:p>
            <a:r>
              <a:rPr lang="pt-BR" sz="2800" b="1" dirty="0" smtClean="0">
                <a:latin typeface="Times New Roman" panose="02020603050405020304" pitchFamily="18" charset="0"/>
              </a:rPr>
              <a:t>5.</a:t>
            </a: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B08DF4-319E-449E-B2A3-2A75936A27F3}"/>
              </a:ext>
            </a:extLst>
          </p:cNvPr>
          <p:cNvPicPr/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5371" y="6179625"/>
            <a:ext cx="568688" cy="635438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5" name="Imagem 4" descr="C:\Users\fatima.costa\Downloads\cabeçalh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93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93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r="1104" b="51923"/>
          <a:stretch/>
        </p:blipFill>
        <p:spPr bwMode="auto">
          <a:xfrm>
            <a:off x="0" y="0"/>
            <a:ext cx="12192000" cy="1306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96834" y="1423851"/>
            <a:ext cx="105939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endParaRPr lang="pt-BR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pt-BR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</a:p>
          <a:p>
            <a:r>
              <a:rPr lang="pt-BR" sz="2800" b="1" dirty="0" smtClean="0">
                <a:latin typeface="Times New Roman" panose="02020603050405020304" pitchFamily="18" charset="0"/>
              </a:rPr>
              <a:t>4.</a:t>
            </a:r>
          </a:p>
          <a:p>
            <a:r>
              <a:rPr lang="pt-BR" sz="2800" b="1" dirty="0" smtClean="0">
                <a:latin typeface="Times New Roman" panose="02020603050405020304" pitchFamily="18" charset="0"/>
              </a:rPr>
              <a:t>5.</a:t>
            </a: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B08DF4-319E-449E-B2A3-2A75936A27F3}"/>
              </a:ext>
            </a:extLst>
          </p:cNvPr>
          <p:cNvPicPr/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5371" y="6179625"/>
            <a:ext cx="568688" cy="635438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5" name="Imagem 4" descr="C:\Users\fatima.costa\Downloads\cabeçalh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93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27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r="1104" b="51923"/>
          <a:stretch/>
        </p:blipFill>
        <p:spPr bwMode="auto">
          <a:xfrm>
            <a:off x="0" y="0"/>
            <a:ext cx="12192000" cy="1306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96834" y="1423851"/>
            <a:ext cx="105939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endParaRPr lang="pt-BR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pt-BR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</a:p>
          <a:p>
            <a:r>
              <a:rPr lang="pt-BR" sz="2800" b="1" dirty="0" smtClean="0">
                <a:latin typeface="Times New Roman" panose="02020603050405020304" pitchFamily="18" charset="0"/>
              </a:rPr>
              <a:t>4.</a:t>
            </a:r>
          </a:p>
          <a:p>
            <a:r>
              <a:rPr lang="pt-BR" sz="2800" b="1" dirty="0" smtClean="0">
                <a:latin typeface="Times New Roman" panose="02020603050405020304" pitchFamily="18" charset="0"/>
              </a:rPr>
              <a:t>5.</a:t>
            </a: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B08DF4-319E-449E-B2A3-2A75936A27F3}"/>
              </a:ext>
            </a:extLst>
          </p:cNvPr>
          <p:cNvPicPr/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5371" y="6179625"/>
            <a:ext cx="568688" cy="635438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5" name="Imagem 4" descr="C:\Users\fatima.costa\Downloads\cabeçalh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93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2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r="1104" b="51923"/>
          <a:stretch/>
        </p:blipFill>
        <p:spPr bwMode="auto">
          <a:xfrm>
            <a:off x="0" y="0"/>
            <a:ext cx="12192000" cy="1306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96834" y="1423851"/>
            <a:ext cx="105939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endParaRPr lang="pt-BR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pt-BR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</a:p>
          <a:p>
            <a:r>
              <a:rPr lang="pt-BR" sz="2800" b="1" dirty="0" smtClean="0">
                <a:latin typeface="Times New Roman" panose="02020603050405020304" pitchFamily="18" charset="0"/>
              </a:rPr>
              <a:t>4.</a:t>
            </a:r>
          </a:p>
          <a:p>
            <a:r>
              <a:rPr lang="pt-BR" sz="2800" b="1" dirty="0" smtClean="0">
                <a:latin typeface="Times New Roman" panose="02020603050405020304" pitchFamily="18" charset="0"/>
              </a:rPr>
              <a:t>5.</a:t>
            </a: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B08DF4-319E-449E-B2A3-2A75936A27F3}"/>
              </a:ext>
            </a:extLst>
          </p:cNvPr>
          <p:cNvPicPr/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5371" y="6179625"/>
            <a:ext cx="568688" cy="635438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5" name="Imagem 4" descr="C:\Users\fatima.costa\Downloads\cabeçalh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93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66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r="1104" b="51923"/>
          <a:stretch/>
        </p:blipFill>
        <p:spPr bwMode="auto">
          <a:xfrm>
            <a:off x="0" y="0"/>
            <a:ext cx="12192000" cy="1306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96834" y="1423851"/>
            <a:ext cx="105939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endParaRPr lang="pt-BR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pt-BR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</a:p>
          <a:p>
            <a:r>
              <a:rPr lang="pt-BR" sz="2800" b="1" dirty="0" smtClean="0">
                <a:latin typeface="Times New Roman" panose="02020603050405020304" pitchFamily="18" charset="0"/>
              </a:rPr>
              <a:t>4.</a:t>
            </a:r>
          </a:p>
          <a:p>
            <a:r>
              <a:rPr lang="pt-BR" sz="2800" b="1" dirty="0" smtClean="0">
                <a:latin typeface="Times New Roman" panose="02020603050405020304" pitchFamily="18" charset="0"/>
              </a:rPr>
              <a:t>5.</a:t>
            </a: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B08DF4-319E-449E-B2A3-2A75936A27F3}"/>
              </a:ext>
            </a:extLst>
          </p:cNvPr>
          <p:cNvPicPr/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5371" y="6179625"/>
            <a:ext cx="568688" cy="635438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5" name="Imagem 4" descr="C:\Users\fatima.costa\Downloads\cabeçalh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93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17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r="1104" b="51923"/>
          <a:stretch/>
        </p:blipFill>
        <p:spPr bwMode="auto">
          <a:xfrm>
            <a:off x="0" y="0"/>
            <a:ext cx="12192000" cy="1306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96834" y="1423851"/>
            <a:ext cx="105939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endParaRPr lang="pt-BR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pt-BR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</a:p>
          <a:p>
            <a:r>
              <a:rPr lang="pt-BR" sz="2800" b="1" dirty="0" smtClean="0">
                <a:latin typeface="Times New Roman" panose="02020603050405020304" pitchFamily="18" charset="0"/>
              </a:rPr>
              <a:t>4.</a:t>
            </a:r>
          </a:p>
          <a:p>
            <a:r>
              <a:rPr lang="pt-BR" sz="2800" b="1" dirty="0" smtClean="0">
                <a:latin typeface="Times New Roman" panose="02020603050405020304" pitchFamily="18" charset="0"/>
              </a:rPr>
              <a:t>5.</a:t>
            </a: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B08DF4-319E-449E-B2A3-2A75936A27F3}"/>
              </a:ext>
            </a:extLst>
          </p:cNvPr>
          <p:cNvPicPr/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5371" y="6179625"/>
            <a:ext cx="568688" cy="635438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5" name="Imagem 4" descr="C:\Users\fatima.costa\Downloads\cabeçalh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93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23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r="1104" b="51923"/>
          <a:stretch/>
        </p:blipFill>
        <p:spPr bwMode="auto">
          <a:xfrm>
            <a:off x="0" y="0"/>
            <a:ext cx="12192000" cy="1306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96834" y="1423851"/>
            <a:ext cx="105939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endParaRPr lang="pt-BR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pt-BR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</a:p>
          <a:p>
            <a:r>
              <a:rPr lang="pt-BR" sz="2800" b="1" dirty="0" smtClean="0">
                <a:latin typeface="Times New Roman" panose="02020603050405020304" pitchFamily="18" charset="0"/>
              </a:rPr>
              <a:t>4.</a:t>
            </a:r>
          </a:p>
          <a:p>
            <a:r>
              <a:rPr lang="pt-BR" sz="2800" b="1" dirty="0" smtClean="0">
                <a:latin typeface="Times New Roman" panose="02020603050405020304" pitchFamily="18" charset="0"/>
              </a:rPr>
              <a:t>5.</a:t>
            </a: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B08DF4-319E-449E-B2A3-2A75936A27F3}"/>
              </a:ext>
            </a:extLst>
          </p:cNvPr>
          <p:cNvPicPr/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5371" y="6179625"/>
            <a:ext cx="568688" cy="635438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5" name="Imagem 4" descr="C:\Users\fatima.costa\Downloads\cabeçalh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93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38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</TotalTime>
  <Words>101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Calibri</vt:lpstr>
      <vt:lpstr>Times New Roman</vt:lpstr>
      <vt:lpstr>Tw Cen MT</vt:lpstr>
      <vt:lpstr>Tw Cen MT Condensed</vt:lpstr>
      <vt:lpstr>Wingdings 3</vt:lpstr>
      <vt:lpstr>Integral</vt:lpstr>
      <vt:lpstr>Título do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Fatima</dc:creator>
  <cp:lastModifiedBy>Fátima Costa</cp:lastModifiedBy>
  <cp:revision>4</cp:revision>
  <dcterms:created xsi:type="dcterms:W3CDTF">2020-11-10T16:07:45Z</dcterms:created>
  <dcterms:modified xsi:type="dcterms:W3CDTF">2025-09-17T16:39:29Z</dcterms:modified>
</cp:coreProperties>
</file>